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7319B-60F2-4FD8-ACF1-700B9DFA69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47D1CD-227E-4B45-B1D7-D0CCA393B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D5DEC-3D5D-4421-87ED-1AF9609D9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15A38-FEFC-43B1-AC39-D18319C18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F8E47-C198-4428-B863-E495B068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18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7BC61-F3D5-40E3-8D4E-DE96B0B3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6DEFE6-D3EF-4884-B4A3-F4BA9E009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30FD3-007A-47C2-8F4A-E14616DB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BFFB0-C322-47BD-A03F-44B2C687F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73642-2121-4DD6-A8B5-77A216ED6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98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D37470-3C53-42D4-BE4A-6040EA5A5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663D1A-DF76-45DC-9925-F6CD23FB21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80733-548A-4BE7-9D10-5B3B30BCB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3588B-4229-4968-88C9-F078C2474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6AC4F-5B0B-4F90-9D0C-45773DEC0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179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A3ED8-757C-411A-A7D4-81C85571B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D5476-8E50-440B-92B6-145903227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B3E03-9AD2-46A8-87D5-F89B4C40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7BF8F-91EA-40F5-B4BE-46592544C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8C06E-E6CD-4DB3-BD47-D6CF00355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70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9259F-5886-4E0E-AF2B-C737B8FBE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409F4-FC82-4AFE-BB70-31C4DCFD6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7D1E0-24D8-46BA-8834-43908C795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C295F1-32AA-496A-8E28-9318C491A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BD7B5-D060-47B8-93AC-87B0D1FAA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865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78F22-B53F-40EC-AF0B-0B905AA04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3D7C6-62C5-44A1-9868-BE8053BEA2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A7CB25-1B2E-4F19-8F68-7BE2F80220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3C591-6D18-4345-BEA2-6755C2806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BDADC-59CC-469C-8AC8-01752DF68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636CB-B159-43E8-B0F3-48D4CE1D1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8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3B823-AC47-4235-B52A-1ACAB1CA1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E9F9C-360B-4F44-AC94-7AAE511D5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15ABA-7D58-4D1A-9358-EDB2063C73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57B509-1596-4F18-B616-86AA6BAC48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5D3BD-8634-4843-8A4B-5FBA216110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B49CB5-D2CD-4331-A4F8-62976B0A9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63362D-3D05-4890-9A7F-8B3171EAC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EE9062-BD29-4E91-A3EC-75AB569D6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902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458F5-9F6F-4403-A0EF-3CC2AF9E5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6D59BD-093F-48CA-A24D-3FBE57C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5435E7-5FDC-48E8-A314-7E80CA92C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63243-E9C1-4686-8A5F-A8313B3A6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10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03BF2B-BDD7-4B38-8867-6EEBAF6F7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7367C2-F101-4E8D-8F93-5EE3E25FC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58042-7F1F-46F9-8F14-5FD818474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810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0798C-B86A-4117-B9F9-9586A4168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0616E-3154-457B-98BD-BA47F921B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C315CE-68B8-4B2D-8E1F-8A5F5843A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CAAB86-6A03-41CA-9C82-721A741D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4E4150-F1FD-4832-983E-4410F6815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597EC4-695D-48CE-B104-7C9495C8A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46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4E51F-318C-40DD-9D96-589D9CB4A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51D776-42C1-459F-9EAE-74300CE3DC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0583C-F555-4917-AC5C-1DDB51ABA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5DFE8A-3FEA-4933-9FD9-E36DDFD8C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3A95B4-9BB4-4C9B-95B0-E625FD48E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F965F6-BF56-4E3F-8019-D7D709A59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50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716BC2-251D-451E-8DF7-352DBB986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489F4-0857-42F7-8966-CDFA04549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3F4E0-AD76-4489-924D-BE0FF404B0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C277A-332A-4EC5-8FD7-F43A0DB753E8}" type="datetimeFigureOut">
              <a:rPr lang="en-GB" smtClean="0"/>
              <a:t>20/02/2022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7C844-3005-4E34-96E7-E845FEE3D2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4C1BD-4D62-4196-B389-E79CB95D16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3110E-6FB8-41BB-911A-7B2E402ECA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25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57FEFA-EC46-478B-A58A-4FFE1F178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3110E-6FB8-41BB-911A-7B2E402ECA23}" type="slidenum">
              <a:rPr lang="en-GB" smtClean="0"/>
              <a:t>1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C01519-E91A-4ADC-83FB-CD12EF9E9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612" y="476250"/>
            <a:ext cx="7724775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281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D05EAB6-4CA2-42DB-BD3A-253279D062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511737"/>
              </p:ext>
            </p:extLst>
          </p:nvPr>
        </p:nvGraphicFramePr>
        <p:xfrm>
          <a:off x="2032000" y="719666"/>
          <a:ext cx="6934328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429">
                  <a:extLst>
                    <a:ext uri="{9D8B030D-6E8A-4147-A177-3AD203B41FA5}">
                      <a16:colId xmlns:a16="http://schemas.microsoft.com/office/drawing/2014/main" val="2364197032"/>
                    </a:ext>
                  </a:extLst>
                </a:gridCol>
                <a:gridCol w="1387475">
                  <a:extLst>
                    <a:ext uri="{9D8B030D-6E8A-4147-A177-3AD203B41FA5}">
                      <a16:colId xmlns:a16="http://schemas.microsoft.com/office/drawing/2014/main" val="395004011"/>
                    </a:ext>
                  </a:extLst>
                </a:gridCol>
                <a:gridCol w="835851">
                  <a:extLst>
                    <a:ext uri="{9D8B030D-6E8A-4147-A177-3AD203B41FA5}">
                      <a16:colId xmlns:a16="http://schemas.microsoft.com/office/drawing/2014/main" val="315156890"/>
                    </a:ext>
                  </a:extLst>
                </a:gridCol>
                <a:gridCol w="1411605">
                  <a:extLst>
                    <a:ext uri="{9D8B030D-6E8A-4147-A177-3AD203B41FA5}">
                      <a16:colId xmlns:a16="http://schemas.microsoft.com/office/drawing/2014/main" val="3602069808"/>
                    </a:ext>
                  </a:extLst>
                </a:gridCol>
                <a:gridCol w="755968">
                  <a:extLst>
                    <a:ext uri="{9D8B030D-6E8A-4147-A177-3AD203B41FA5}">
                      <a16:colId xmlns:a16="http://schemas.microsoft.com/office/drawing/2014/main" val="105028149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647025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Scan </a:t>
                      </a:r>
                    </a:p>
                    <a:p>
                      <a:pPr algn="l"/>
                      <a:r>
                        <a:rPr lang="en-GB" dirty="0"/>
                        <a:t>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V</a:t>
                      </a:r>
                      <a:r>
                        <a:rPr lang="en-GB" baseline="-25000" dirty="0"/>
                        <a:t>oc</a:t>
                      </a:r>
                      <a:r>
                        <a:rPr lang="en-GB" baseline="0" dirty="0"/>
                        <a:t> (V)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J</a:t>
                      </a:r>
                      <a:r>
                        <a:rPr lang="en-GB" baseline="-25000" dirty="0"/>
                        <a:t>sc</a:t>
                      </a:r>
                      <a:r>
                        <a:rPr lang="en-GB" baseline="0" dirty="0"/>
                        <a:t> (mA cm</a:t>
                      </a:r>
                      <a:r>
                        <a:rPr lang="en-GB" baseline="30000" dirty="0"/>
                        <a:t>-2</a:t>
                      </a:r>
                      <a:r>
                        <a:rPr lang="en-GB" baseline="0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PCE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317420"/>
                  </a:ext>
                </a:extLst>
              </a:tr>
              <a:tr h="325120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PTAA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228674"/>
                  </a:ext>
                </a:extLst>
              </a:tr>
              <a:tr h="3251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683863"/>
                  </a:ext>
                </a:extLst>
              </a:tr>
              <a:tr h="3251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059082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Me-4PACz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767660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321991"/>
                  </a:ext>
                </a:extLst>
              </a:tr>
              <a:tr h="1236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1327306"/>
                  </a:ext>
                </a:extLst>
              </a:tr>
              <a:tr h="123613">
                <a:tc rowSpan="3">
                  <a:txBody>
                    <a:bodyPr/>
                    <a:lstStyle/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Me-4PACz +</a:t>
                      </a:r>
                    </a:p>
                    <a:p>
                      <a:pPr algn="l"/>
                      <a:r>
                        <a:rPr lang="en-GB" dirty="0"/>
                        <a:t>5 mol % MACl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Reverse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1413265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Forward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16.59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959862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Steady-State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0.782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4083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1925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69</Words>
  <Application>Microsoft Office PowerPoint</Application>
  <PresentationFormat>Widescreen</PresentationFormat>
  <Paragraphs>60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3</cp:revision>
  <dcterms:created xsi:type="dcterms:W3CDTF">2022-02-07T18:09:19Z</dcterms:created>
  <dcterms:modified xsi:type="dcterms:W3CDTF">2022-02-20T15:41:17Z</dcterms:modified>
</cp:coreProperties>
</file>