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15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77319B-60F2-4FD8-ACF1-700B9DFA69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447D1CD-227E-4B45-B1D7-D0CCA393B9C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A2D5DEC-3D5D-4421-87ED-1AF9609D98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115A38-FEFC-43B1-AC39-D18319C18B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2F8E47-C198-4428-B863-E495B068CD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991811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B7BC61-F3D5-40E3-8D4E-DE96B0B314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F6DEFE6-D3EF-4884-B4A3-F4BA9E0093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930FD3-007A-47C2-8F4A-E14616DBA8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DBFFB0-C322-47BD-A03F-44B2C687F1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273642-2121-4DD6-A8B5-77A216ED64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9988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BD37470-3C53-42D4-BE4A-6040EA5A5A6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A663D1A-DF76-45DC-9925-F6CD23FB214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EC80733-548A-4BE7-9D10-5B3B30BCB6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83588B-4229-4968-88C9-F078C2474E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196AC4F-5B0B-4F90-9D0C-45773DEC00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371796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CA3ED8-757C-411A-A7D4-81C85571BD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10D5476-8E50-440B-92B6-1459032271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EB3E03-9AD2-46A8-87D5-F89B4C4009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87BF8F-91EA-40F5-B4BE-46592544C8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48C06E-E6CD-4DB3-BD47-D6CF003550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67076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19259F-5886-4E0E-AF2B-C737B8FBE2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F409F4-FC82-4AFE-BB70-31C4DCFD6C6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BB7D1E0-24D8-46BA-8834-43908C7954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C295F1-32AA-496A-8E28-9318C491A0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2BD7B5-D060-47B8-93AC-87B0D1FAA9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58656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078F22-B53F-40EC-AF0B-0B905AA041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93D7C6-62C5-44A1-9868-BE8053BEA2E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9A7CB25-1B2E-4F19-8F68-7BE2F80220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23C591-6D18-4345-BEA2-6755C28063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9DBDADC-59CC-469C-8AC8-01752DF681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AA636CB-B159-43E8-B0F3-48D4CE1D10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2806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A3B823-AC47-4235-B52A-1ACAB1CA1F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DE9F9C-360B-4F44-AC94-7AAE511D55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2415ABA-7D58-4D1A-9358-EDB2063C739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257B509-1596-4F18-B616-86AA6BAC48A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D85D3BD-8634-4843-8A4B-5FBA2161101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8B49CB5-D2CD-4331-A4F8-62976B0A97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C63362D-3D05-4890-9A7F-8B3171EAC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BEE9062-BD29-4E91-A3EC-75AB569D67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49023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C458F5-9F6F-4403-A0EF-3CC2AF9E5D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46D59BD-093F-48CA-A24D-3FBE57CB3B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D5435E7-5FDC-48E8-A314-7E80CA92CE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3563243-E9C1-4686-8A5F-A8313B3A6C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727100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703BF2B-BDD7-4B38-8867-6EEBAF6F73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E7367C2-F101-4E8D-8F93-5EE3E25FC9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7058042-7F1F-46F9-8F14-5FD8184744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28109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F0798C-B86A-4117-B9F9-9586A41681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940616E-3154-457B-98BD-BA47F921B1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C315CE-68B8-4B2D-8E1F-8A5F5843A4E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8CAAB86-6A03-41CA-9C82-721A741DAD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F4E4150-F1FD-4832-983E-4410F6815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1597EC4-695D-48CE-B104-7C9495C8AA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929469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44E51F-318C-40DD-9D96-589D9CB4AA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351D776-42C1-459F-9EAE-74300CE3DCC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A0583C-F555-4917-AC5C-1DDB51ABAEB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05DFE8A-3FEA-4933-9FD9-E36DDFD8CD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3A95B4-9BB4-4C9B-95B0-E625FD48E3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EF965F6-BF56-4E3F-8019-D7D709A59B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385000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E716BC2-251D-451E-8DF7-352DBB9869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2A489F4-0857-42F7-8966-CDFA045499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093F4E0-AD76-4489-924D-BE0FF404B0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9C277A-332A-4EC5-8FD7-F43A0DB753E8}" type="datetimeFigureOut">
              <a:rPr lang="en-GB" smtClean="0"/>
              <a:t>20/02/2022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77C844-3005-4E34-96E7-E845FEE3D21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A4C1BD-4D62-4196-B389-E79CB95D16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A3110E-6FB8-41BB-911A-7B2E402ECA2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52554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D557FEFA-EC46-478B-A58A-4FFE1F1789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A3110E-6FB8-41BB-911A-7B2E402ECA23}" type="slidenum">
              <a:rPr lang="en-GB" smtClean="0"/>
              <a:t>1</a:t>
            </a:fld>
            <a:endParaRPr lang="en-GB"/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3EC01519-E91A-4ADC-83FB-CD12EF9E97E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33612" y="476250"/>
            <a:ext cx="7724775" cy="5905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952812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6D05EAB6-4CA2-42DB-BD3A-253279D0624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3511737"/>
              </p:ext>
            </p:extLst>
          </p:nvPr>
        </p:nvGraphicFramePr>
        <p:xfrm>
          <a:off x="2032000" y="719666"/>
          <a:ext cx="6934328" cy="3931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7429">
                  <a:extLst>
                    <a:ext uri="{9D8B030D-6E8A-4147-A177-3AD203B41FA5}">
                      <a16:colId xmlns:a16="http://schemas.microsoft.com/office/drawing/2014/main" val="2364197032"/>
                    </a:ext>
                  </a:extLst>
                </a:gridCol>
                <a:gridCol w="1387475">
                  <a:extLst>
                    <a:ext uri="{9D8B030D-6E8A-4147-A177-3AD203B41FA5}">
                      <a16:colId xmlns:a16="http://schemas.microsoft.com/office/drawing/2014/main" val="395004011"/>
                    </a:ext>
                  </a:extLst>
                </a:gridCol>
                <a:gridCol w="835851">
                  <a:extLst>
                    <a:ext uri="{9D8B030D-6E8A-4147-A177-3AD203B41FA5}">
                      <a16:colId xmlns:a16="http://schemas.microsoft.com/office/drawing/2014/main" val="315156890"/>
                    </a:ext>
                  </a:extLst>
                </a:gridCol>
                <a:gridCol w="1411605">
                  <a:extLst>
                    <a:ext uri="{9D8B030D-6E8A-4147-A177-3AD203B41FA5}">
                      <a16:colId xmlns:a16="http://schemas.microsoft.com/office/drawing/2014/main" val="3602069808"/>
                    </a:ext>
                  </a:extLst>
                </a:gridCol>
                <a:gridCol w="755968">
                  <a:extLst>
                    <a:ext uri="{9D8B030D-6E8A-4147-A177-3AD203B41FA5}">
                      <a16:colId xmlns:a16="http://schemas.microsoft.com/office/drawing/2014/main" val="1050281494"/>
                    </a:ext>
                  </a:extLst>
                </a:gridCol>
                <a:gridCol w="1016000">
                  <a:extLst>
                    <a:ext uri="{9D8B030D-6E8A-4147-A177-3AD203B41FA5}">
                      <a16:colId xmlns:a16="http://schemas.microsoft.com/office/drawing/2014/main" val="164702526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Devices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Scan </a:t>
                      </a:r>
                    </a:p>
                    <a:p>
                      <a:pPr algn="l"/>
                      <a:r>
                        <a:rPr lang="en-GB" dirty="0"/>
                        <a:t>Direction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V</a:t>
                      </a:r>
                      <a:r>
                        <a:rPr lang="en-GB" baseline="-25000" dirty="0"/>
                        <a:t>oc</a:t>
                      </a:r>
                      <a:r>
                        <a:rPr lang="en-GB" baseline="0" dirty="0"/>
                        <a:t> (V)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J</a:t>
                      </a:r>
                      <a:r>
                        <a:rPr lang="en-GB" baseline="-25000" dirty="0"/>
                        <a:t>sc</a:t>
                      </a:r>
                      <a:r>
                        <a:rPr lang="en-GB" baseline="0" dirty="0"/>
                        <a:t> (mA cm</a:t>
                      </a:r>
                      <a:r>
                        <a:rPr lang="en-GB" baseline="30000" dirty="0"/>
                        <a:t>-2</a:t>
                      </a:r>
                      <a:r>
                        <a:rPr lang="en-GB" baseline="0" dirty="0"/>
                        <a:t>)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FF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PCE (%)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94317420"/>
                  </a:ext>
                </a:extLst>
              </a:tr>
              <a:tr h="325120">
                <a:tc rowSpan="3">
                  <a:txBody>
                    <a:bodyPr/>
                    <a:lstStyle/>
                    <a:p>
                      <a:pPr algn="l"/>
                      <a:endParaRPr lang="en-GB" dirty="0"/>
                    </a:p>
                    <a:p>
                      <a:pPr algn="l"/>
                      <a:r>
                        <a:rPr lang="en-GB" dirty="0"/>
                        <a:t>PTAA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Reverse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1.07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17.28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0.741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13.75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86228674"/>
                  </a:ext>
                </a:extLst>
              </a:tr>
              <a:tr h="32512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Forward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1.06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17.29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0.733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13.51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79683863"/>
                  </a:ext>
                </a:extLst>
              </a:tr>
              <a:tr h="32512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Steady-State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1.07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16.46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0.750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13.26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0059082"/>
                  </a:ext>
                </a:extLst>
              </a:tr>
              <a:tr h="123613">
                <a:tc rowSpan="3">
                  <a:txBody>
                    <a:bodyPr/>
                    <a:lstStyle/>
                    <a:p>
                      <a:pPr algn="l"/>
                      <a:endParaRPr lang="en-GB" dirty="0"/>
                    </a:p>
                    <a:p>
                      <a:pPr algn="l"/>
                      <a:r>
                        <a:rPr lang="en-GB" dirty="0"/>
                        <a:t>Me-4PACz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Reverse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17.38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0.780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16.61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21767660"/>
                  </a:ext>
                </a:extLst>
              </a:tr>
              <a:tr h="242147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Forward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17.37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0.768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16.13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27321991"/>
                  </a:ext>
                </a:extLst>
              </a:tr>
              <a:tr h="123613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Steady-State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0.784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16.52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61327306"/>
                  </a:ext>
                </a:extLst>
              </a:tr>
              <a:tr h="123613">
                <a:tc rowSpan="3">
                  <a:txBody>
                    <a:bodyPr/>
                    <a:lstStyle/>
                    <a:p>
                      <a:pPr algn="l"/>
                      <a:endParaRPr lang="en-GB" dirty="0"/>
                    </a:p>
                    <a:p>
                      <a:pPr algn="l"/>
                      <a:r>
                        <a:rPr lang="en-GB" dirty="0"/>
                        <a:t>Me-4PACz +</a:t>
                      </a:r>
                    </a:p>
                    <a:p>
                      <a:pPr algn="l"/>
                      <a:r>
                        <a:rPr lang="en-GB" dirty="0"/>
                        <a:t>5 mol % MACl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Reverse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0.799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17.41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51413265"/>
                  </a:ext>
                </a:extLst>
              </a:tr>
              <a:tr h="242147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Forward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0.779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16.59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9598622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GB" dirty="0"/>
                        <a:t>Steady-State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1.25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17.17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0.782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dirty="0"/>
                        <a:t>17.00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5240830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119256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69</Words>
  <Application>Microsoft Office PowerPoint</Application>
  <PresentationFormat>Widescreen</PresentationFormat>
  <Paragraphs>60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Xinyi Shen</dc:creator>
  <cp:lastModifiedBy>Xinyi Shen</cp:lastModifiedBy>
  <cp:revision>3</cp:revision>
  <dcterms:created xsi:type="dcterms:W3CDTF">2022-02-07T18:09:19Z</dcterms:created>
  <dcterms:modified xsi:type="dcterms:W3CDTF">2022-02-20T15:41:17Z</dcterms:modified>
</cp:coreProperties>
</file>

<file path=docProps/thumbnail.jpeg>
</file>